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96" r:id="rId2"/>
  </p:sldIdLst>
  <p:sldSz cx="43891200" cy="32918400"/>
  <p:notesSz cx="6858000" cy="9144000"/>
  <p:embeddedFontLst>
    <p:embeddedFont>
      <p:font typeface="Lato" panose="020B060402020202020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3845" userDrawn="1">
          <p15:clr>
            <a:srgbClr val="A4A3A4"/>
          </p15:clr>
        </p15:guide>
        <p15:guide id="3" pos="5355" userDrawn="1">
          <p15:clr>
            <a:srgbClr val="A4A3A4"/>
          </p15:clr>
        </p15:guide>
        <p15:guide id="4" pos="235" userDrawn="1">
          <p15:clr>
            <a:srgbClr val="A4A3A4"/>
          </p15:clr>
        </p15:guide>
        <p15:guide id="5" pos="661" userDrawn="1">
          <p15:clr>
            <a:srgbClr val="A4A3A4"/>
          </p15:clr>
        </p15:guide>
        <p15:guide id="6" orient="horz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3238"/>
    <a:srgbClr val="EEEBE9"/>
    <a:srgbClr val="EA4C89"/>
    <a:srgbClr val="FFF59D"/>
    <a:srgbClr val="EFF8F3"/>
    <a:srgbClr val="874A4C"/>
    <a:srgbClr val="FFA726"/>
    <a:srgbClr val="80DEEA"/>
    <a:srgbClr val="FFD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03" autoAdjust="0"/>
    <p:restoredTop sz="90319" autoAdjust="0"/>
  </p:normalViewPr>
  <p:slideViewPr>
    <p:cSldViewPr snapToGrid="0" showGuides="1">
      <p:cViewPr>
        <p:scale>
          <a:sx n="25" d="100"/>
          <a:sy n="25" d="100"/>
        </p:scale>
        <p:origin x="96" y="18"/>
      </p:cViewPr>
      <p:guideLst>
        <p:guide pos="13845"/>
        <p:guide pos="5355"/>
        <p:guide pos="235"/>
        <p:guide pos="661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-code-generator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</a:t>
            </a:r>
            <a:r>
              <a:rPr lang="en-US" dirty="0" smtClean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Generate</a:t>
            </a:r>
            <a:r>
              <a:rPr lang="en-US" baseline="0" dirty="0" smtClean="0"/>
              <a:t> QR code here :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3"/>
              </a:rPr>
              <a:t>https://www.qrcode-monkey.com/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34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26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31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0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6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8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6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2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5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20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31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5828224" y="0"/>
            <a:ext cx="8136231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215680" y="3207305"/>
            <a:ext cx="23090341" cy="9191998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0300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0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0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0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0300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03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9546398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22537" y="5636605"/>
            <a:ext cx="8501324" cy="1250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dirty="0">
                <a:latin typeface="Lato Black" panose="020F0A02020204030203" pitchFamily="34" charset="0"/>
                <a:cs typeface="Arial" panose="020B0604020202020204" pitchFamily="34" charset="0"/>
              </a:rPr>
              <a:t>INTRO: 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Who cares?</a:t>
            </a: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 Explain why your study matters in the fastest, most brutal way possible (feel free to add graphics!).</a:t>
            </a: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How did you find this?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Collected [what] from [population]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How you tested it.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Illustrate your methods if you can!</a:t>
            </a: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2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Graph/table with </a:t>
            </a: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essential results only</a:t>
            </a: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6557964" y="2334534"/>
            <a:ext cx="6810700" cy="8792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48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267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7529633" y="25909266"/>
            <a:ext cx="1117158" cy="1932381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9023824" y="25997207"/>
            <a:ext cx="7179897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267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B5C0A9-48EF-4957-80A2-585367894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8579" y="27166982"/>
            <a:ext cx="2810933" cy="2294467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6291256" y="26803752"/>
            <a:ext cx="1153301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=""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380847" y="24728652"/>
            <a:ext cx="4576921" cy="4576921"/>
          </a:xfrm>
          <a:prstGeom prst="rect">
            <a:avLst/>
          </a:prstGeom>
        </p:spPr>
      </p:pic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522537" y="4129058"/>
            <a:ext cx="320382" cy="297952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A4CF46-E210-4322-91D1-2A41779F64E4}"/>
              </a:ext>
            </a:extLst>
          </p:cNvPr>
          <p:cNvSpPr/>
          <p:nvPr/>
        </p:nvSpPr>
        <p:spPr>
          <a:xfrm>
            <a:off x="907943" y="3858447"/>
            <a:ext cx="6483698" cy="814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911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PRESENTER:</a:t>
            </a:r>
            <a:r>
              <a:rPr lang="en-US" sz="3911" b="1" dirty="0"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en-US" sz="3911" b="1" dirty="0">
                <a:highlight>
                  <a:srgbClr val="FFC107"/>
                </a:highlight>
                <a:latin typeface="Lato Black" panose="020F0A02020204030203" pitchFamily="34" charset="0"/>
                <a:cs typeface="Arial" panose="020B0604020202020204" pitchFamily="34" charset="0"/>
              </a:rPr>
              <a:t>Leeroy</a:t>
            </a:r>
            <a:r>
              <a:rPr lang="en-US" sz="3911" b="1" dirty="0"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en-US" sz="3911" dirty="0">
                <a:latin typeface="Lato" panose="020F0502020204030203" pitchFamily="34" charset="0"/>
                <a:cs typeface="Arial" panose="020B0604020202020204" pitchFamily="34" charset="0"/>
              </a:rPr>
              <a:t>Jenkins</a:t>
            </a:r>
            <a:endParaRPr lang="en-US" sz="3911" b="1" dirty="0"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520166" y="2334534"/>
            <a:ext cx="6810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  <a:t>Subtitle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37037346" y="24595303"/>
            <a:ext cx="6682064" cy="18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Leeroy</a:t>
            </a:r>
            <a:r>
              <a:rPr lang="en-US" sz="3911" b="1" dirty="0"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author3, author4, author5, author6, author7, author42</a:t>
            </a:r>
            <a:endParaRPr lang="en-US" sz="3911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36600249" y="24774117"/>
            <a:ext cx="320382" cy="297952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18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 txBox="1">
            <a:spLocks/>
          </p:cNvSpPr>
          <p:nvPr/>
        </p:nvSpPr>
        <p:spPr>
          <a:xfrm>
            <a:off x="11215680" y="14973300"/>
            <a:ext cx="23090341" cy="8361969"/>
          </a:xfrm>
          <a:prstGeom prst="rect">
            <a:avLst/>
          </a:prstGeom>
          <a:solidFill>
            <a:schemeClr val="bg1"/>
          </a:solidFill>
          <a:ln w="76200">
            <a:solidFill>
              <a:schemeClr val="bg1"/>
            </a:solidFill>
          </a:ln>
        </p:spPr>
        <p:txBody>
          <a:bodyPr vert="horz" lIns="91440" tIns="45720" rIns="91440" bIns="45720" rtlCol="0" anchor="t">
            <a:noAutofit/>
          </a:bodyPr>
          <a:lstStyle>
            <a:lvl1pPr algn="ctr" defTabSz="438912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8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sz="12356" dirty="0" smtClean="0"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Graphical abstract to visualize your work goes here</a:t>
            </a:r>
            <a:endParaRPr lang="en-US" sz="12356" dirty="0">
              <a:latin typeface="Lato" panose="020F0502020204030203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203</TotalTime>
  <Words>276</Words>
  <Application>Microsoft Office PowerPoint</Application>
  <PresentationFormat>Custom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Lato</vt:lpstr>
      <vt:lpstr>Calibri Light</vt:lpstr>
      <vt:lpstr>Calibri</vt:lpstr>
      <vt:lpstr>Lato Black</vt:lpstr>
      <vt:lpstr>Arial</vt:lpstr>
      <vt:lpstr>Roboto</vt:lpstr>
      <vt:lpstr>Verdana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Max Nagarajan</cp:lastModifiedBy>
  <cp:revision>33</cp:revision>
  <dcterms:created xsi:type="dcterms:W3CDTF">2019-07-02T13:39:34Z</dcterms:created>
  <dcterms:modified xsi:type="dcterms:W3CDTF">2019-09-05T19:55:47Z</dcterms:modified>
</cp:coreProperties>
</file>